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49"/>
  </p:notesMasterIdLst>
  <p:handoutMasterIdLst>
    <p:handoutMasterId r:id="rId50"/>
  </p:handoutMasterIdLst>
  <p:sldIdLst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43" r:id="rId39"/>
    <p:sldId id="428" r:id="rId40"/>
    <p:sldId id="429" r:id="rId41"/>
    <p:sldId id="431" r:id="rId42"/>
    <p:sldId id="432" r:id="rId43"/>
    <p:sldId id="349" r:id="rId44"/>
    <p:sldId id="446" r:id="rId45"/>
    <p:sldId id="441" r:id="rId46"/>
    <p:sldId id="438" r:id="rId47"/>
    <p:sldId id="445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 varScale="1">
        <p:scale>
          <a:sx n="85" d="100"/>
          <a:sy n="85" d="100"/>
        </p:scale>
        <p:origin x="-547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3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164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41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1825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8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2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95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10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41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503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326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visualstudio.com/en-us/products/visual-studio-community-vs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7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7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69.png"/><Relationship Id="rId19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82579" y="4348482"/>
            <a:ext cx="5521018" cy="182371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1" y="3581399"/>
            <a:ext cx="2486575" cy="27288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224262" y="3373702"/>
            <a:ext cx="225820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4.6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427412" y="5943600"/>
            <a:ext cx="53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Download Visual Studio Community 2015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12" y="2011235"/>
            <a:ext cx="2036969" cy="404858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 smtClean="0"/>
              <a:t>Creating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6" name="Picture 2" descr="G:\Bi0GaMe\WebStormProjects\JSApps-Exam\images\SR2hUhQN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057400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324466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59284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990600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</a:t>
            </a:r>
            <a:r>
              <a:rPr lang="en-US" sz="3000" dirty="0" smtClean="0"/>
              <a:t>of      instructions 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</a:t>
            </a:r>
            <a:r>
              <a:rPr lang="en-US" sz="3200" dirty="0" smtClean="0"/>
              <a:t>                easy </a:t>
            </a:r>
            <a:r>
              <a:rPr lang="en-US" sz="3200" dirty="0"/>
              <a:t>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28" y="1219200"/>
            <a:ext cx="431399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1156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2279</Words>
  <Application>Microsoft Office PowerPoint</Application>
  <PresentationFormat>Custom</PresentationFormat>
  <Paragraphs>446</Paragraphs>
  <Slides>44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SoftUni 16x9</vt:lpstr>
      <vt:lpstr>1_SoftUni 16x9</vt:lpstr>
      <vt:lpstr>2_SoftUni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Creating Projects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Homework Review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2015-11-30T10:53:59Z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